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78" r:id="rId6"/>
    <p:sldId id="263" r:id="rId7"/>
    <p:sldId id="260" r:id="rId8"/>
    <p:sldId id="272" r:id="rId9"/>
    <p:sldId id="264" r:id="rId10"/>
    <p:sldId id="269" r:id="rId11"/>
    <p:sldId id="279" r:id="rId12"/>
    <p:sldId id="277" r:id="rId13"/>
    <p:sldId id="274" r:id="rId14"/>
    <p:sldId id="275" r:id="rId15"/>
    <p:sldId id="276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EF3E36"/>
    <a:srgbClr val="EDB88B"/>
    <a:srgbClr val="FAD8D6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102" d="100"/>
          <a:sy n="102" d="100"/>
        </p:scale>
        <p:origin x="95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6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nHehQsqNtM" TargetMode="External"/><Relationship Id="rId4" Type="http://schemas.openxmlformats.org/officeDocument/2006/relationships/hyperlink" Target="https://youtu.be/QnHehQsqNt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1" y="578531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1" y="4204494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Pitch Gold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4586-972A-4B08-A29F-981FE421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94" y="2234293"/>
            <a:ext cx="7119214" cy="1970201"/>
          </a:xfrm>
          <a:prstGeom prst="rect">
            <a:avLst/>
          </a:prstGeom>
        </p:spPr>
      </p:pic>
      <p:pic>
        <p:nvPicPr>
          <p:cNvPr id="6" name="Picture 2" descr="FK_Llama1.png">
            <a:extLst>
              <a:ext uri="{FF2B5EF4-FFF2-40B4-BE49-F238E27FC236}">
                <a16:creationId xmlns:a16="http://schemas.microsoft.com/office/drawing/2014/main" id="{1182F6EE-7F29-4AAE-9D48-5A5A6DFD8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10024057" y="1712686"/>
            <a:ext cx="2033155" cy="28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K_Llama2.png">
            <a:extLst>
              <a:ext uri="{FF2B5EF4-FFF2-40B4-BE49-F238E27FC236}">
                <a16:creationId xmlns:a16="http://schemas.microsoft.com/office/drawing/2014/main" id="{52B4CBDE-416A-4C06-89AE-29AB091EA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941808" y="1712686"/>
            <a:ext cx="1155283" cy="3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9" b="13339"/>
          <a:stretch/>
        </p:blipFill>
        <p:spPr bwMode="auto">
          <a:xfrm rot="5400000">
            <a:off x="1112575" y="3438643"/>
            <a:ext cx="4136066" cy="23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Background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71762-32B9-4C8A-9778-AA3FD6AF789D}"/>
              </a:ext>
            </a:extLst>
          </p:cNvPr>
          <p:cNvSpPr txBox="1"/>
          <p:nvPr/>
        </p:nvSpPr>
        <p:spPr>
          <a:xfrm>
            <a:off x="838200" y="1369667"/>
            <a:ext cx="6237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Iteration: less ‘busy’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Visible hazards in game scene</a:t>
            </a:r>
          </a:p>
          <a:p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1FB78-C2F4-4196-A8A5-A36BC8CBB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48" y="2525738"/>
            <a:ext cx="2302030" cy="4092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3FC20-6217-4C32-A7F2-357F9AA7A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90" y="2525738"/>
            <a:ext cx="2302030" cy="40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B7A1-3DDB-4231-813C-660F42A1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Emotive feedback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C26A140E-6CA7-4DB6-A6D0-0D9F70C0D4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47459" y="1608313"/>
            <a:ext cx="5558971" cy="4169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581911-F740-4342-8EAC-932B27C81C33}"/>
              </a:ext>
            </a:extLst>
          </p:cNvPr>
          <p:cNvSpPr/>
          <p:nvPr/>
        </p:nvSpPr>
        <p:spPr>
          <a:xfrm>
            <a:off x="3707876" y="57775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>
                <a:hlinkClick r:id="rId4"/>
              </a:rPr>
              <a:t>https://youtu.be/QnHehQsqNtM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54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F5D2-5A64-4E1F-B1EC-943150A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Emotive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62A9-94DF-444D-908D-560902995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693"/>
            <a:ext cx="10515600" cy="4351338"/>
          </a:xfrm>
        </p:spPr>
        <p:txBody>
          <a:bodyPr>
            <a:noAutofit/>
          </a:bodyPr>
          <a:lstStyle/>
          <a:p>
            <a:r>
              <a:rPr lang="en-GB" sz="3200" dirty="0"/>
              <a:t>Schadenfreude</a:t>
            </a:r>
          </a:p>
          <a:p>
            <a:endParaRPr lang="en-GB" sz="3200" dirty="0"/>
          </a:p>
          <a:p>
            <a:r>
              <a:rPr lang="en-GB" sz="3200" dirty="0"/>
              <a:t>Diluted by confusing telegraphing</a:t>
            </a:r>
          </a:p>
        </p:txBody>
      </p:sp>
    </p:spTree>
    <p:extLst>
      <p:ext uri="{BB962C8B-B14F-4D97-AF65-F5344CB8AC3E}">
        <p14:creationId xmlns:p14="http://schemas.microsoft.com/office/powerpoint/2010/main" val="268258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Initial design phase</a:t>
            </a:r>
          </a:p>
          <a:p>
            <a:endParaRPr lang="en-GB" sz="3200" dirty="0"/>
          </a:p>
          <a:p>
            <a:r>
              <a:rPr lang="en-GB" sz="3200" dirty="0"/>
              <a:t>Thinking of emotion before mechanics</a:t>
            </a:r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5" name="Picture 4" descr="FK_Llama2.png">
            <a:extLst>
              <a:ext uri="{FF2B5EF4-FFF2-40B4-BE49-F238E27FC236}">
                <a16:creationId xmlns:a16="http://schemas.microsoft.com/office/drawing/2014/main" id="{935EDB00-C103-4C80-B92C-73115AAD6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9000347" y="3032805"/>
            <a:ext cx="1359074" cy="36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9734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Intuitive variable names</a:t>
            </a:r>
          </a:p>
          <a:p>
            <a:endParaRPr lang="en-GB" sz="3200" dirty="0"/>
          </a:p>
          <a:p>
            <a:r>
              <a:rPr lang="en-GB" sz="3200" dirty="0"/>
              <a:t>Making appropriate variables accessible in editor</a:t>
            </a:r>
          </a:p>
          <a:p>
            <a:endParaRPr lang="en-GB" sz="3200" dirty="0"/>
          </a:p>
          <a:p>
            <a:r>
              <a:rPr lang="en-GB" sz="3200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077"/>
            <a:ext cx="10515600" cy="4351338"/>
          </a:xfrm>
        </p:spPr>
        <p:txBody>
          <a:bodyPr/>
          <a:lstStyle/>
          <a:p>
            <a:r>
              <a:rPr lang="en-GB" sz="3200" dirty="0"/>
              <a:t>Communication</a:t>
            </a:r>
          </a:p>
          <a:p>
            <a:endParaRPr lang="en-GB" sz="3200" dirty="0"/>
          </a:p>
          <a:p>
            <a:r>
              <a:rPr lang="en-GB" sz="3200" dirty="0"/>
              <a:t>Scope</a:t>
            </a:r>
          </a:p>
          <a:p>
            <a:endParaRPr lang="en-GB" sz="32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0122-439E-4B85-A03D-3324087B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2483077"/>
            <a:ext cx="3238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Whiskey Town" pitchFamily="2" charset="0"/>
                <a:ea typeface="Whiskey Town" pitchFamily="2" charset="0"/>
              </a:rPr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337523" y="2510134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Win/lose condition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E2AA1-CDD9-4E60-A85D-94B18326A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02" y="1690688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A81D-1A29-4FD9-A864-E36B1BE1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9E9DD-B2C5-4F08-9F98-FACB4B1F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50" y="0"/>
            <a:ext cx="9635309" cy="26296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hiskey Town" pitchFamily="2" charset="0"/>
                <a:ea typeface="Whiskey Town" pitchFamily="2" charset="0"/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Game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5783854" y="2037815"/>
            <a:ext cx="161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0B0BE-A81F-46F2-A509-EEEC32B14DD4}"/>
              </a:ext>
            </a:extLst>
          </p:cNvPr>
          <p:cNvSpPr txBox="1"/>
          <p:nvPr/>
        </p:nvSpPr>
        <p:spPr>
          <a:xfrm>
            <a:off x="2888255" y="4557779"/>
            <a:ext cx="2289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286BB-03DA-4017-A549-DEC0ED319EAE}"/>
              </a:ext>
            </a:extLst>
          </p:cNvPr>
          <p:cNvSpPr txBox="1"/>
          <p:nvPr/>
        </p:nvSpPr>
        <p:spPr>
          <a:xfrm>
            <a:off x="8251283" y="4557779"/>
            <a:ext cx="1618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Tap</a:t>
            </a:r>
          </a:p>
          <a:p>
            <a:endParaRPr lang="en-GB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244160-6020-4BD9-A48D-C2E56129D43A}"/>
              </a:ext>
            </a:extLst>
          </p:cNvPr>
          <p:cNvCxnSpPr/>
          <p:nvPr/>
        </p:nvCxnSpPr>
        <p:spPr>
          <a:xfrm>
            <a:off x="7184571" y="2728686"/>
            <a:ext cx="1291772" cy="164011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521087-9D57-429B-B6F9-222443A4EBE8}"/>
              </a:ext>
            </a:extLst>
          </p:cNvPr>
          <p:cNvCxnSpPr/>
          <p:nvPr/>
        </p:nvCxnSpPr>
        <p:spPr>
          <a:xfrm flipH="1">
            <a:off x="4760686" y="5036457"/>
            <a:ext cx="3164114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A45E0-5D4E-42AA-94BE-020267EAF61D}"/>
              </a:ext>
            </a:extLst>
          </p:cNvPr>
          <p:cNvCxnSpPr/>
          <p:nvPr/>
        </p:nvCxnSpPr>
        <p:spPr>
          <a:xfrm flipV="1">
            <a:off x="4209143" y="2638320"/>
            <a:ext cx="1175657" cy="173048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8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5186131" y="3320772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F988B-39DE-4B5A-8C6A-6AAAE310E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571404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5642903" y="3280588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B12EA-1EA9-459F-BE13-8C059F18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0" y="1512688"/>
            <a:ext cx="2933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47" y="-261257"/>
            <a:ext cx="7342025" cy="747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757" y="1674760"/>
            <a:ext cx="533676" cy="4064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78654-2184-4404-A6C5-4B3D204CDB56}"/>
              </a:ext>
            </a:extLst>
          </p:cNvPr>
          <p:cNvSpPr txBox="1"/>
          <p:nvPr/>
        </p:nvSpPr>
        <p:spPr>
          <a:xfrm>
            <a:off x="519730" y="2317070"/>
            <a:ext cx="6237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Zones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Whiskey Town" pitchFamily="2" charset="0"/>
                <a:ea typeface="Whiskey Town" pitchFamily="2" charset="0"/>
              </a:rPr>
              <a:t>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800197" y="3325133"/>
            <a:ext cx="2391803" cy="33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8053040" y="3179785"/>
            <a:ext cx="1359074" cy="36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283526" y="4778742"/>
            <a:ext cx="2149181" cy="19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07" y="4872150"/>
            <a:ext cx="1747157" cy="17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A5827-AF26-4385-86A9-232A8BE964A5}"/>
              </a:ext>
            </a:extLst>
          </p:cNvPr>
          <p:cNvSpPr txBox="1"/>
          <p:nvPr/>
        </p:nvSpPr>
        <p:spPr>
          <a:xfrm>
            <a:off x="442787" y="1573117"/>
            <a:ext cx="623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Initial weak theme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Theme encompasses all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Affordance</a:t>
            </a:r>
          </a:p>
        </p:txBody>
      </p:sp>
      <p:pic>
        <p:nvPicPr>
          <p:cNvPr id="10" name="Picture 2" descr="FK_Duck1.png">
            <a:extLst>
              <a:ext uri="{FF2B5EF4-FFF2-40B4-BE49-F238E27FC236}">
                <a16:creationId xmlns:a16="http://schemas.microsoft.com/office/drawing/2014/main" id="{EF5DA3F6-A3A2-4FA0-B045-9EDEBE07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77" y="-54985"/>
            <a:ext cx="2171000" cy="30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190</Words>
  <Application>Microsoft Office PowerPoint</Application>
  <PresentationFormat>Widescreen</PresentationFormat>
  <Paragraphs>99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Whiskey Town</vt:lpstr>
      <vt:lpstr>Office Theme</vt:lpstr>
      <vt:lpstr>Group 6 </vt:lpstr>
      <vt:lpstr>The Brief </vt:lpstr>
      <vt:lpstr>What is our Game?</vt:lpstr>
      <vt:lpstr>What does the player do?</vt:lpstr>
      <vt:lpstr>Game loop</vt:lpstr>
      <vt:lpstr>Final Build</vt:lpstr>
      <vt:lpstr>Final Build</vt:lpstr>
      <vt:lpstr>Power Meter</vt:lpstr>
      <vt:lpstr>Character Design</vt:lpstr>
      <vt:lpstr>Background Design</vt:lpstr>
      <vt:lpstr>Emotive feedback</vt:lpstr>
      <vt:lpstr>Emotive Feedback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106</cp:revision>
  <dcterms:created xsi:type="dcterms:W3CDTF">2018-03-02T16:32:13Z</dcterms:created>
  <dcterms:modified xsi:type="dcterms:W3CDTF">2018-05-02T11:26:49Z</dcterms:modified>
</cp:coreProperties>
</file>